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91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711"/>
    <a:srgbClr val="1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 autoAdjust="0"/>
    <p:restoredTop sz="98893" autoAdjust="0"/>
  </p:normalViewPr>
  <p:slideViewPr>
    <p:cSldViewPr snapToGrid="0" snapToObjects="1">
      <p:cViewPr varScale="1">
        <p:scale>
          <a:sx n="171" d="100"/>
          <a:sy n="171" d="100"/>
        </p:scale>
        <p:origin x="8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view_op=top_venues&amp;hl=en&amp;vq=e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038"/>
            <a:ext cx="7772400" cy="18058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(Winter term 24/25)</a:t>
            </a:r>
            <a:br>
              <a:rPr lang="en-US" sz="30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b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UD 033 536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Bachelorstudium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Artificial Intelligence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UD 066 991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Masterstudium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JDP Applied Image and Signal Processing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, UD 066 645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Masterstudium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Data Science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, etc.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Artificial Intelligence and Human Interfaces</a:t>
            </a: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2B57AD5-2500-7060-C47E-C9349099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Some metrics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check out Google scholar on that,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here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8093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class membership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, e.g., the class would be 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 in the example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415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of an image by its class membership, e.g.,</a:t>
            </a:r>
          </a:p>
          <a:p>
            <a:r>
              <a:rPr lang="en-US" dirty="0">
                <a:solidFill>
                  <a:srgbClr val="1078D3"/>
                </a:solidFill>
                <a:latin typeface="Century Gothic" panose="020B0502020202020204" pitchFamily="34" charset="0"/>
              </a:rPr>
              <a:t>“Human”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vs. </a:t>
            </a:r>
            <a:r>
              <a:rPr lang="en-US" dirty="0">
                <a:solidFill>
                  <a:srgbClr val="127711"/>
                </a:solidFill>
                <a:latin typeface="Century Gothic" panose="020B0502020202020204" pitchFamily="34" charset="0"/>
              </a:rPr>
              <a:t>“Sheep”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vs. Background in the example.</a:t>
            </a:r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8921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objects. E.g., each object is (1) marked by a bounding 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box (i.e., coordinates) and (2) assigned a class/object label.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FA49-4ABF-D4BA-7DB0-46FEFBC9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B8AF17-878D-9E5A-A145-EEB11F6C853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818FA-CD92-E88E-6FFB-BF535366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Text-to-Image Generation: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bird with red and black feathers&#10;&#10;Description automatically generated">
            <a:extLst>
              <a:ext uri="{FF2B5EF4-FFF2-40B4-BE49-F238E27FC236}">
                <a16:creationId xmlns:a16="http://schemas.microsoft.com/office/drawing/2014/main" id="{4E1DCA68-A155-AA45-80CB-621AC91D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6" y="1244599"/>
            <a:ext cx="1733551" cy="17335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09592C-6FBC-1384-5A23-3899DCB20301}"/>
              </a:ext>
            </a:extLst>
          </p:cNvPr>
          <p:cNvSpPr txBox="1">
            <a:spLocks/>
          </p:cNvSpPr>
          <p:nvPr/>
        </p:nvSpPr>
        <p:spPr>
          <a:xfrm>
            <a:off x="2161286" y="1143615"/>
            <a:ext cx="6644217" cy="79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Prompt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ChatGpt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4o): “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Create an image of an extremely angry bird.”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at wearing sunglasses and a shirt on a skateboard on a beach&#10;&#10;Description automatically generated">
            <a:extLst>
              <a:ext uri="{FF2B5EF4-FFF2-40B4-BE49-F238E27FC236}">
                <a16:creationId xmlns:a16="http://schemas.microsoft.com/office/drawing/2014/main" id="{5D4B61D3-BD3A-C5D2-37A0-736ABC06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6" y="3093954"/>
            <a:ext cx="1733551" cy="173355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71A0DD-9D56-D827-0111-EA4C754187C1}"/>
              </a:ext>
            </a:extLst>
          </p:cNvPr>
          <p:cNvSpPr txBox="1">
            <a:spLocks/>
          </p:cNvSpPr>
          <p:nvPr/>
        </p:nvSpPr>
        <p:spPr>
          <a:xfrm>
            <a:off x="2161285" y="2978150"/>
            <a:ext cx="6644217" cy="79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Prompt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ChatGpt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4o): “</a:t>
            </a:r>
            <a:r>
              <a:rPr lang="en-US" sz="1400" i="1" dirty="0">
                <a:latin typeface="Century Gothic" panose="020B0502020202020204" pitchFamily="34" charset="0"/>
              </a:rPr>
              <a:t>A photo of a Persian cat wearing sunglasses and a red shirt skateboarding on a beach.”</a:t>
            </a:r>
            <a:endParaRPr lang="en-US" sz="1400" i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9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plus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r>
              <a:rPr lang="en-US" sz="1800" dirty="0">
                <a:latin typeface="Century Gothic" panose="020B0502020202020204" pitchFamily="34" charset="0"/>
              </a:rPr>
              <a:t> (most recent version v2.4)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DF9F89-44DC-59B5-5693-EE4C6EBA296B}"/>
              </a:ext>
            </a:extLst>
          </p:cNvPr>
          <p:cNvSpPr txBox="1">
            <a:spLocks/>
          </p:cNvSpPr>
          <p:nvPr/>
        </p:nvSpPr>
        <p:spPr>
          <a:xfrm>
            <a:off x="283166" y="4479073"/>
            <a:ext cx="8566378" cy="56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ffectLst/>
                <a:latin typeface="Century Gothic" panose="020B0502020202020204" pitchFamily="34" charset="0"/>
              </a:rPr>
              <a:t>last time I checked, they are pre-installed when running Google Collab. </a:t>
            </a:r>
            <a:endParaRPr lang="en-US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892</Words>
  <Application>Microsoft Macintosh PowerPoint</Application>
  <PresentationFormat>On-screen Show (16:9)</PresentationFormat>
  <Paragraphs>136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Office Theme</vt:lpstr>
      <vt:lpstr>Computer Vision (Winter term 24/25)  UD 033 536 Bachelorstudium; Artificial Intelligence, UD 066 991 Masterstudium; JDP Applied Image and Signal Processing, UD 066 645 Masterstudium; Data Science, etc.)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Kwitt Roland</cp:lastModifiedBy>
  <cp:revision>185</cp:revision>
  <cp:lastPrinted>2013-11-04T13:38:44Z</cp:lastPrinted>
  <dcterms:created xsi:type="dcterms:W3CDTF">2013-11-02T22:51:15Z</dcterms:created>
  <dcterms:modified xsi:type="dcterms:W3CDTF">2024-10-02T08:49:07Z</dcterms:modified>
</cp:coreProperties>
</file>